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1050" userDrawn="1">
          <p15:clr>
            <a:srgbClr val="A4A3A4"/>
          </p15:clr>
        </p15:guide>
        <p15:guide id="3" orient="horz" pos="34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B1D"/>
    <a:srgbClr val="004B51"/>
    <a:srgbClr val="ABB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694" autoAdjust="0"/>
  </p:normalViewPr>
  <p:slideViewPr>
    <p:cSldViewPr snapToGrid="0" snapToObjects="1" showGuides="1">
      <p:cViewPr varScale="1">
        <p:scale>
          <a:sx n="58" d="100"/>
          <a:sy n="58" d="100"/>
        </p:scale>
        <p:origin x="90" y="588"/>
      </p:cViewPr>
      <p:guideLst>
        <p:guide orient="horz" pos="1049"/>
        <p:guide pos="1050"/>
        <p:guide orient="horz" pos="3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26466-9801-498B-9394-F8B4A0A9E132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4FC4E-F3C0-47C6-904C-FD49E3A91E9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03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4FC4E-F3C0-47C6-904C-FD49E3A91E9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33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4A590AE-A058-6347-84B1-DB131DE23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43100"/>
            <a:ext cx="12192000" cy="49149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4FADC15-288C-3D42-9FE5-64FE9BB84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97662"/>
            <a:ext cx="12192000" cy="365125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DCFCF4-5916-5D40-AE7E-F105A08490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7025" y="3941763"/>
            <a:ext cx="6563769" cy="8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 smtClean="0">
                <a:solidFill>
                  <a:schemeClr val="tx1"/>
                </a:solidFill>
              </a:rPr>
              <a:t>Title</a:t>
            </a:r>
            <a:endParaRPr lang="de-AT" noProof="0" dirty="0">
              <a:solidFill>
                <a:schemeClr val="tx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BB9C59B-006A-0941-9B8F-10237947D7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7348" y="241481"/>
            <a:ext cx="3793127" cy="82998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1DC887C-58E6-2641-8013-A66AF06267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929252"/>
            <a:ext cx="5320937" cy="937457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593EC00-89B7-974D-B88B-86E5EC512D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6730" y="2948650"/>
            <a:ext cx="6563450" cy="4191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679B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noProof="0" dirty="0" smtClean="0"/>
              <a:t>Speaker</a:t>
            </a:r>
          </a:p>
          <a:p>
            <a:endParaRPr lang="de-AT" noProof="0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FC134A2-3783-A943-A00D-67165FA87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7025" y="3474120"/>
            <a:ext cx="6563450" cy="36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AT" noProof="0" dirty="0" smtClean="0"/>
              <a:t>Organisation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2957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17166F5-119D-BA49-97BD-FCE805F84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B5FEC10-8B87-114E-AA68-BFB7912A6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6004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9B517A8-81B5-2442-91CD-A8B7FFD133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48427"/>
            <a:ext cx="12192000" cy="36512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E65B1A-C9AB-C342-8F5C-3A90A2112F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7348" y="241481"/>
            <a:ext cx="3793127" cy="8299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D9E76FD-B0B9-CB42-853D-5F090F1A12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940844"/>
            <a:ext cx="5320937" cy="937457"/>
          </a:xfrm>
          <a:prstGeom prst="rect">
            <a:avLst/>
          </a:prstGeom>
        </p:spPr>
      </p:pic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27DCFCF4-5916-5D40-AE7E-F105A08490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7026" y="2992527"/>
            <a:ext cx="6563154" cy="8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 smtClean="0">
                <a:solidFill>
                  <a:schemeClr val="tx1"/>
                </a:solidFill>
              </a:rPr>
              <a:t>Title</a:t>
            </a:r>
            <a:endParaRPr lang="de-AT" noProof="0" dirty="0">
              <a:solidFill>
                <a:schemeClr val="tx1"/>
              </a:solidFill>
            </a:endParaRP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C593EC00-89B7-974D-B88B-86E5EC512D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6730" y="1999414"/>
            <a:ext cx="6563450" cy="4191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679B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noProof="0" dirty="0" smtClean="0"/>
              <a:t>Speaker</a:t>
            </a:r>
          </a:p>
          <a:p>
            <a:endParaRPr lang="de-AT" noProof="0" dirty="0"/>
          </a:p>
        </p:txBody>
      </p:sp>
      <p:sp>
        <p:nvSpPr>
          <p:cNvPr id="20" name="Textplatzhalter 17">
            <a:extLst>
              <a:ext uri="{FF2B5EF4-FFF2-40B4-BE49-F238E27FC236}">
                <a16:creationId xmlns:a16="http://schemas.microsoft.com/office/drawing/2014/main" id="{4FC134A2-3783-A943-A00D-67165FA87B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7025" y="2524884"/>
            <a:ext cx="6563450" cy="36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AT" noProof="0" dirty="0" smtClean="0"/>
              <a:t>Organisation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61609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71551A3-9B99-3149-AA23-BDD79D131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1358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E327BE-92DF-6740-ADD0-F591C92B8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10102" y="5990522"/>
            <a:ext cx="5381897" cy="8674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BE570DE-B5A3-F745-A355-68F68438AE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929252"/>
            <a:ext cx="5320937" cy="937457"/>
          </a:xfrm>
          <a:prstGeom prst="rect">
            <a:avLst/>
          </a:prstGeom>
        </p:spPr>
      </p:pic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D528AC5B-38CD-5E4E-A0DB-D599FAA35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8937" y="6397980"/>
            <a:ext cx="2151017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Date</a:t>
            </a:r>
            <a:endParaRPr lang="de-DE" dirty="0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CF037EB6-16DA-664D-B249-D9B4A28FC9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9954" y="6390398"/>
            <a:ext cx="1672045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4956E596-8C9E-B344-B82E-E3645342E68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89C7F5D-B400-B84C-A2F9-D2A1AF9A5D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156" y="6249136"/>
            <a:ext cx="4351427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679B1D"/>
                </a:solidFill>
              </a:defRPr>
            </a:lvl1pPr>
          </a:lstStyle>
          <a:p>
            <a:r>
              <a:rPr lang="de-DE" dirty="0" smtClean="0"/>
              <a:t>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68D715-E8C1-764B-AAFD-39DF08F75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643" y="1483609"/>
            <a:ext cx="11236325" cy="5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 smtClean="0"/>
              <a:t>Sub-headline</a:t>
            </a:r>
            <a:endParaRPr lang="en-GB" noProof="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86125" y="157163"/>
            <a:ext cx="8419843" cy="873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>
                <a:latin typeface="+mn-lt"/>
              </a:defRPr>
            </a:lvl1pPr>
          </a:lstStyle>
          <a:p>
            <a:pPr lvl="0"/>
            <a:r>
              <a:rPr lang="en-GB" noProof="0" dirty="0" smtClean="0"/>
              <a:t>Headline</a:t>
            </a:r>
            <a:endParaRPr lang="en-GB" noProof="0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8" hasCustomPrompt="1"/>
          </p:nvPr>
        </p:nvSpPr>
        <p:spPr>
          <a:xfrm>
            <a:off x="469901" y="2173288"/>
            <a:ext cx="11236068" cy="36925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B51"/>
              </a:buClr>
              <a:buFont typeface="Calibri Light" panose="020F0302020204030204" pitchFamily="34" charset="0"/>
              <a:buChar char="•"/>
              <a:defRPr sz="3600">
                <a:latin typeface="+mn-lt"/>
              </a:defRPr>
            </a:lvl1pPr>
            <a:lvl2pPr marL="685800" indent="-228600">
              <a:buClr>
                <a:srgbClr val="004B51"/>
              </a:buClr>
              <a:buFont typeface="Calibri Light" panose="020F0302020204030204" pitchFamily="34" charset="0"/>
              <a:buChar char="•"/>
              <a:defRPr sz="3200" baseline="0">
                <a:latin typeface="+mn-lt"/>
              </a:defRPr>
            </a:lvl2pPr>
            <a:lvl3pPr marL="1143000" indent="-228600">
              <a:buClr>
                <a:srgbClr val="004B51"/>
              </a:buClr>
              <a:buFont typeface="Calibri Light" panose="020F0302020204030204" pitchFamily="34" charset="0"/>
              <a:buChar char="•"/>
              <a:defRPr sz="2800" baseline="0">
                <a:latin typeface="+mn-lt"/>
              </a:defRPr>
            </a:lvl3pPr>
            <a:lvl4pPr marL="1600200" indent="-228600">
              <a:buClr>
                <a:srgbClr val="004B51"/>
              </a:buClr>
              <a:buFont typeface="Calibri Light" panose="020F0302020204030204" pitchFamily="34" charset="0"/>
              <a:buChar char="•"/>
              <a:defRPr sz="2400">
                <a:latin typeface="+mn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noProof="0" dirty="0" smtClean="0"/>
              <a:t>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306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71551A3-9B99-3149-AA23-BDD79D131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58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E327BE-92DF-6740-ADD0-F591C92B8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10102" y="5990522"/>
            <a:ext cx="5381897" cy="8674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BE570DE-B5A3-F745-A355-68F68438AE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417" y="5912960"/>
            <a:ext cx="5320937" cy="937457"/>
          </a:xfrm>
          <a:prstGeom prst="rect">
            <a:avLst/>
          </a:prstGeom>
        </p:spPr>
      </p:pic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D528AC5B-38CD-5E4E-A0DB-D599FAA35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8937" y="6397980"/>
            <a:ext cx="2151017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Date</a:t>
            </a:r>
            <a:endParaRPr lang="de-DE" dirty="0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CF037EB6-16DA-664D-B249-D9B4A28FC9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9954" y="6390398"/>
            <a:ext cx="1672045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4956E596-8C9E-B344-B82E-E3645342E68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89C7F5D-B400-B84C-A2F9-D2A1AF9A5D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156" y="6249136"/>
            <a:ext cx="4351427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679B1D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86125" y="157163"/>
            <a:ext cx="8419843" cy="873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>
                <a:latin typeface="+mn-lt"/>
              </a:defRPr>
            </a:lvl1pPr>
          </a:lstStyle>
          <a:p>
            <a:pPr lvl="0"/>
            <a:r>
              <a:rPr lang="en-GB" noProof="0" dirty="0" smtClean="0"/>
              <a:t>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8692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CD7105-BA53-5243-B542-2ED9808BA8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43100"/>
            <a:ext cx="12192000" cy="49149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A6076FB-58F8-664B-BBCF-32BFD64C19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7348" y="241481"/>
            <a:ext cx="3793127" cy="8299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1DC887C-58E6-2641-8013-A66AF06267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929252"/>
            <a:ext cx="5320937" cy="937457"/>
          </a:xfrm>
          <a:prstGeom prst="rect">
            <a:avLst/>
          </a:prstGeom>
        </p:spPr>
      </p:pic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B54D4594-EA74-1448-B892-DFFF22800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8436" y="3130066"/>
            <a:ext cx="7908377" cy="549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AT" noProof="0" dirty="0" smtClean="0"/>
              <a:t>Speaker</a:t>
            </a:r>
            <a:endParaRPr lang="de-AT" noProof="0" dirty="0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95B6EEAE-4DA3-C443-B835-8A07E47DE0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58731" y="3804092"/>
            <a:ext cx="7908377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679B1D"/>
                </a:solidFill>
              </a:defRPr>
            </a:lvl1pPr>
          </a:lstStyle>
          <a:p>
            <a:r>
              <a:rPr lang="de-AT" noProof="0" dirty="0" smtClean="0"/>
              <a:t>Organisation</a:t>
            </a:r>
            <a:endParaRPr lang="de-AT" noProof="0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E122DCA7-D93F-3741-9965-5B46A4DCF1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9063" y="4449343"/>
            <a:ext cx="7906958" cy="1143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 err="1" smtClean="0"/>
              <a:t>Contact</a:t>
            </a:r>
            <a:r>
              <a:rPr lang="de-AT" noProof="0" dirty="0" smtClean="0"/>
              <a:t> </a:t>
            </a:r>
            <a:r>
              <a:rPr lang="de-AT" noProof="0" dirty="0" err="1" smtClean="0"/>
              <a:t>data</a:t>
            </a:r>
            <a:r>
              <a:rPr lang="de-AT" noProof="0" dirty="0" smtClean="0"/>
              <a:t> (</a:t>
            </a:r>
            <a:r>
              <a:rPr lang="de-AT" noProof="0" dirty="0" err="1" smtClean="0"/>
              <a:t>if</a:t>
            </a:r>
            <a:r>
              <a:rPr lang="de-AT" noProof="0" dirty="0" smtClean="0"/>
              <a:t> </a:t>
            </a:r>
            <a:r>
              <a:rPr lang="de-AT" noProof="0" dirty="0" err="1" smtClean="0"/>
              <a:t>wished</a:t>
            </a:r>
            <a:r>
              <a:rPr lang="de-AT" noProof="0" dirty="0" smtClean="0"/>
              <a:t>)</a:t>
            </a:r>
            <a:endParaRPr lang="de-AT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20582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8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BB50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4FC134A2-3783-A943-A00D-67165FA87B2B}"/>
              </a:ext>
            </a:extLst>
          </p:cNvPr>
          <p:cNvSpPr txBox="1">
            <a:spLocks/>
          </p:cNvSpPr>
          <p:nvPr/>
        </p:nvSpPr>
        <p:spPr>
          <a:xfrm>
            <a:off x="303685" y="6153664"/>
            <a:ext cx="3947039" cy="6178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Logo (if available)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4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3025995" y="3122549"/>
            <a:ext cx="6062163" cy="5492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026290" y="3796575"/>
            <a:ext cx="6062163" cy="4445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3026290" y="4441826"/>
            <a:ext cx="6061075" cy="114342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4FC134A2-3783-A943-A00D-67165FA87B2B}"/>
              </a:ext>
            </a:extLst>
          </p:cNvPr>
          <p:cNvSpPr txBox="1">
            <a:spLocks/>
          </p:cNvSpPr>
          <p:nvPr/>
        </p:nvSpPr>
        <p:spPr>
          <a:xfrm>
            <a:off x="303685" y="6153664"/>
            <a:ext cx="3947039" cy="6178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Logo (if available)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Breitbild</PresentationFormat>
  <Paragraphs>3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Dietmar Kopf</dc:creator>
  <cp:lastModifiedBy>Rieder, Katharina</cp:lastModifiedBy>
  <cp:revision>48</cp:revision>
  <dcterms:created xsi:type="dcterms:W3CDTF">2023-11-13T15:59:09Z</dcterms:created>
  <dcterms:modified xsi:type="dcterms:W3CDTF">2024-03-20T08:58:10Z</dcterms:modified>
</cp:coreProperties>
</file>